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07"/>
    <p:restoredTop sz="93131"/>
  </p:normalViewPr>
  <p:slideViewPr>
    <p:cSldViewPr snapToGrid="0" snapToObjects="1">
      <p:cViewPr varScale="1">
        <p:scale>
          <a:sx n="31" d="100"/>
          <a:sy n="31" d="100"/>
        </p:scale>
        <p:origin x="111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 og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teks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Titteltekst</a:t>
            </a:r>
          </a:p>
        </p:txBody>
      </p:sp>
      <p:sp>
        <p:nvSpPr>
          <p:cNvPr id="12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72312"/>
            <a:ext cx="14716126" cy="158948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  <a:lvl2pPr marL="0" indent="2286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2pPr>
            <a:lvl3pPr marL="0" indent="4572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3pPr>
            <a:lvl4pPr marL="0" indent="6858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4pPr>
            <a:lvl5pPr marL="0" indent="9144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e – horisont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e"/>
          <p:cNvSpPr>
            <a:spLocks noGrp="1"/>
          </p:cNvSpPr>
          <p:nvPr>
            <p:ph type="pic" sz="half" idx="13"/>
          </p:nvPr>
        </p:nvSpPr>
        <p:spPr>
          <a:xfrm>
            <a:off x="5307210" y="892968"/>
            <a:ext cx="13751720" cy="832247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telteks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Titteltekst</a:t>
            </a:r>
          </a:p>
        </p:txBody>
      </p:sp>
      <p:sp>
        <p:nvSpPr>
          <p:cNvPr id="22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519296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  <a:lvl2pPr marL="0" indent="2286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2pPr>
            <a:lvl3pPr marL="0" indent="4572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3pPr>
            <a:lvl4pPr marL="0" indent="6858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4pPr>
            <a:lvl5pPr marL="0" indent="9144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23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2020548" y="13001625"/>
            <a:ext cx="325045" cy="51117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 – sentr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telteks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31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e – vertik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de"/>
          <p:cNvSpPr>
            <a:spLocks noGrp="1"/>
          </p:cNvSpPr>
          <p:nvPr>
            <p:ph type="pic" sz="half" idx="13"/>
          </p:nvPr>
        </p:nvSpPr>
        <p:spPr>
          <a:xfrm>
            <a:off x="12495609" y="892968"/>
            <a:ext cx="7500938" cy="1157287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telteks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Titteltekst</a:t>
            </a:r>
          </a:p>
        </p:txBody>
      </p:sp>
      <p:sp>
        <p:nvSpPr>
          <p:cNvPr id="40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97265"/>
            <a:ext cx="7500938" cy="5768579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  <a:lvl2pPr marL="0" indent="2286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2pPr>
            <a:lvl3pPr marL="0" indent="4572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3pPr>
            <a:lvl4pPr marL="0" indent="6858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4pPr>
            <a:lvl5pPr marL="0" indent="914400">
              <a:spcBef>
                <a:spcPts val="0"/>
              </a:spcBef>
              <a:buSzTx/>
              <a:buNone/>
              <a:defRPr sz="8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1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 –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49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 og 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57" name="Brødtekst nivå 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58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, punkttegn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de"/>
          <p:cNvSpPr>
            <a:spLocks noGrp="1"/>
          </p:cNvSpPr>
          <p:nvPr>
            <p:ph type="pic" sz="quarter" idx="13"/>
          </p:nvPr>
        </p:nvSpPr>
        <p:spPr>
          <a:xfrm>
            <a:off x="12495609" y="3661171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67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61171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 defTabSz="821531">
              <a:spcBef>
                <a:spcPts val="4500"/>
              </a:spcBef>
              <a:defRPr sz="3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808264" indent="-465364" defTabSz="821531">
              <a:spcBef>
                <a:spcPts val="4500"/>
              </a:spcBef>
              <a:defRPr sz="3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1151164" indent="-465364" defTabSz="821531">
              <a:spcBef>
                <a:spcPts val="4500"/>
              </a:spcBef>
              <a:defRPr sz="3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1494064" indent="-465364" defTabSz="821531">
              <a:spcBef>
                <a:spcPts val="4500"/>
              </a:spcBef>
              <a:defRPr sz="3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1836964" indent="-465364" defTabSz="821531">
              <a:spcBef>
                <a:spcPts val="4500"/>
              </a:spcBef>
              <a:defRPr sz="3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>
              <a:defRPr>
                <a:effectLst/>
              </a:defRPr>
            </a:pPr>
            <a:r>
              <a:t>Brødtekst nivå én</a:t>
            </a:r>
          </a:p>
          <a:p>
            <a:pPr lvl="1">
              <a:defRPr>
                <a:effectLst/>
              </a:defRPr>
            </a:pPr>
            <a:r>
              <a:t>Brødtekst nivå to</a:t>
            </a:r>
          </a:p>
          <a:p>
            <a:pPr lvl="2">
              <a:defRPr>
                <a:effectLst/>
              </a:defRPr>
            </a:pPr>
            <a:r>
              <a:t>Brødtekst nivå tre</a:t>
            </a:r>
          </a:p>
          <a:p>
            <a:pPr lvl="3">
              <a:defRPr>
                <a:effectLst/>
              </a:defRPr>
            </a:pPr>
            <a:r>
              <a:t>Brødtekst nivå fire</a:t>
            </a:r>
          </a:p>
          <a:p>
            <a:pPr lvl="4">
              <a:defRPr>
                <a:effectLst/>
              </a:defRPr>
            </a:pPr>
            <a:r>
              <a:t>Brødtekst nivå fem</a:t>
            </a:r>
          </a:p>
        </p:txBody>
      </p:sp>
      <p:sp>
        <p:nvSpPr>
          <p:cNvPr id="68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ødtekst nivå én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76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e – 3 per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de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de"/>
          <p:cNvSpPr>
            <a:spLocks noGrp="1"/>
          </p:cNvSpPr>
          <p:nvPr>
            <p:ph type="pic" sz="quarter" idx="14"/>
          </p:nvPr>
        </p:nvSpPr>
        <p:spPr>
          <a:xfrm>
            <a:off x="12504353" y="1250156"/>
            <a:ext cx="7500939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de"/>
          <p:cNvSpPr>
            <a:spLocks noGrp="1"/>
          </p:cNvSpPr>
          <p:nvPr>
            <p:ph type="pic" sz="half" idx="15"/>
          </p:nvPr>
        </p:nvSpPr>
        <p:spPr>
          <a:xfrm>
            <a:off x="4387453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6079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 defTabSz="821531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>
                <a:effectLst/>
              </a:defRPr>
            </a:pPr>
            <a:r>
              <a:t>– Johnny Appleseed</a:t>
            </a:r>
          </a:p>
        </p:txBody>
      </p:sp>
      <p:sp>
        <p:nvSpPr>
          <p:cNvPr id="94" name="«Skriv et sitat her.»"/>
          <p:cNvSpPr txBox="1">
            <a:spLocks noGrp="1"/>
          </p:cNvSpPr>
          <p:nvPr>
            <p:ph type="body" sz="quarter" idx="14"/>
          </p:nvPr>
        </p:nvSpPr>
        <p:spPr>
          <a:xfrm>
            <a:off x="4833937" y="6000353"/>
            <a:ext cx="14716126" cy="965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821531">
              <a:spcBef>
                <a:spcPts val="0"/>
              </a:spcBef>
              <a:buSzTx/>
              <a:buNone/>
              <a:defRPr sz="5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>
              <a:defRPr>
                <a:effectLst/>
              </a:defRPr>
            </a:pPr>
            <a:r>
              <a:t>«Skriv et sitat her.»</a:t>
            </a:r>
          </a:p>
        </p:txBody>
      </p:sp>
      <p:sp>
        <p:nvSpPr>
          <p:cNvPr id="95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de"/>
          <p:cNvSpPr>
            <a:spLocks noGrp="1"/>
          </p:cNvSpPr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tekst"/>
          <p:cNvSpPr txBox="1">
            <a:spLocks noGrp="1"/>
          </p:cNvSpPr>
          <p:nvPr>
            <p:ph type="title"/>
          </p:nvPr>
        </p:nvSpPr>
        <p:spPr>
          <a:xfrm>
            <a:off x="4387453" y="625078"/>
            <a:ext cx="15609094" cy="3036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Titteltekst</a:t>
            </a:r>
          </a:p>
        </p:txBody>
      </p:sp>
      <p:sp>
        <p:nvSpPr>
          <p:cNvPr id="3" name="Brødtekst nivå én…"/>
          <p:cNvSpPr txBox="1">
            <a:spLocks noGrp="1"/>
          </p:cNvSpPr>
          <p:nvPr>
            <p:ph type="body" idx="1"/>
          </p:nvPr>
        </p:nvSpPr>
        <p:spPr>
          <a:xfrm>
            <a:off x="4387453" y="3661171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2020548" y="13010554"/>
            <a:ext cx="325045" cy="5111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864305" marR="0" indent="-864305" algn="l" defTabSz="1160859" rtl="0" latinLnBrk="0">
        <a:lnSpc>
          <a:spcPct val="100000"/>
        </a:lnSpc>
        <a:spcBef>
          <a:spcPts val="7100"/>
        </a:spcBef>
        <a:spcAft>
          <a:spcPts val="0"/>
        </a:spcAft>
        <a:buClrTx/>
        <a:buSzPct val="75000"/>
        <a:buFontTx/>
        <a:buChar char="•"/>
        <a:tabLst/>
        <a:defRPr sz="70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1308805" marR="0" indent="-864305" algn="l" defTabSz="1160859" rtl="0" latinLnBrk="0">
        <a:lnSpc>
          <a:spcPct val="100000"/>
        </a:lnSpc>
        <a:spcBef>
          <a:spcPts val="7100"/>
        </a:spcBef>
        <a:spcAft>
          <a:spcPts val="0"/>
        </a:spcAft>
        <a:buClrTx/>
        <a:buSzPct val="75000"/>
        <a:buFontTx/>
        <a:buChar char="•"/>
        <a:tabLst/>
        <a:defRPr sz="70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1753305" marR="0" indent="-864305" algn="l" defTabSz="1160859" rtl="0" latinLnBrk="0">
        <a:lnSpc>
          <a:spcPct val="100000"/>
        </a:lnSpc>
        <a:spcBef>
          <a:spcPts val="7100"/>
        </a:spcBef>
        <a:spcAft>
          <a:spcPts val="0"/>
        </a:spcAft>
        <a:buClrTx/>
        <a:buSzPct val="75000"/>
        <a:buFontTx/>
        <a:buChar char="•"/>
        <a:tabLst/>
        <a:defRPr sz="70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2197805" marR="0" indent="-864305" algn="l" defTabSz="1160859" rtl="0" latinLnBrk="0">
        <a:lnSpc>
          <a:spcPct val="100000"/>
        </a:lnSpc>
        <a:spcBef>
          <a:spcPts val="7100"/>
        </a:spcBef>
        <a:spcAft>
          <a:spcPts val="0"/>
        </a:spcAft>
        <a:buClrTx/>
        <a:buSzPct val="75000"/>
        <a:buFontTx/>
        <a:buChar char="•"/>
        <a:tabLst/>
        <a:defRPr sz="70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2642305" marR="0" indent="-864305" algn="l" defTabSz="1160859" rtl="0" latinLnBrk="0">
        <a:lnSpc>
          <a:spcPct val="100000"/>
        </a:lnSpc>
        <a:spcBef>
          <a:spcPts val="7100"/>
        </a:spcBef>
        <a:spcAft>
          <a:spcPts val="0"/>
        </a:spcAft>
        <a:buClrTx/>
        <a:buSzPct val="75000"/>
        <a:buFontTx/>
        <a:buChar char="•"/>
        <a:tabLst/>
        <a:defRPr sz="70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3086805" marR="0" indent="-864305" algn="l" defTabSz="1160859" rtl="0" latinLnBrk="0">
        <a:lnSpc>
          <a:spcPct val="100000"/>
        </a:lnSpc>
        <a:spcBef>
          <a:spcPts val="7100"/>
        </a:spcBef>
        <a:spcAft>
          <a:spcPts val="0"/>
        </a:spcAft>
        <a:buClrTx/>
        <a:buSzPct val="75000"/>
        <a:buFontTx/>
        <a:buChar char="•"/>
        <a:tabLst/>
        <a:defRPr sz="70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3531305" marR="0" indent="-864305" algn="l" defTabSz="1160859" rtl="0" latinLnBrk="0">
        <a:lnSpc>
          <a:spcPct val="100000"/>
        </a:lnSpc>
        <a:spcBef>
          <a:spcPts val="7100"/>
        </a:spcBef>
        <a:spcAft>
          <a:spcPts val="0"/>
        </a:spcAft>
        <a:buClrTx/>
        <a:buSzPct val="75000"/>
        <a:buFontTx/>
        <a:buChar char="•"/>
        <a:tabLst/>
        <a:defRPr sz="70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3975805" marR="0" indent="-864305" algn="l" defTabSz="1160859" rtl="0" latinLnBrk="0">
        <a:lnSpc>
          <a:spcPct val="100000"/>
        </a:lnSpc>
        <a:spcBef>
          <a:spcPts val="7100"/>
        </a:spcBef>
        <a:spcAft>
          <a:spcPts val="0"/>
        </a:spcAft>
        <a:buClrTx/>
        <a:buSzPct val="75000"/>
        <a:buFontTx/>
        <a:buChar char="•"/>
        <a:tabLst/>
        <a:defRPr sz="70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4420305" marR="0" indent="-864305" algn="l" defTabSz="1160859" rtl="0" latinLnBrk="0">
        <a:lnSpc>
          <a:spcPct val="100000"/>
        </a:lnSpc>
        <a:spcBef>
          <a:spcPts val="7100"/>
        </a:spcBef>
        <a:spcAft>
          <a:spcPts val="0"/>
        </a:spcAft>
        <a:buClrTx/>
        <a:buSzPct val="75000"/>
        <a:buFontTx/>
        <a:buChar char="•"/>
        <a:tabLst/>
        <a:defRPr sz="70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Bilde" descr="Bil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6049" y="-48403"/>
            <a:ext cx="24556098" cy="13812806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UngTekno"/>
          <p:cNvSpPr txBox="1"/>
          <p:nvPr/>
        </p:nvSpPr>
        <p:spPr>
          <a:xfrm>
            <a:off x="1594748" y="1215759"/>
            <a:ext cx="9052612" cy="2560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15900">
                <a:solidFill>
                  <a:srgbClr val="FFFFFF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Ung</a:t>
            </a:r>
            <a:r>
              <a:t>Tekno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Bilde" descr="Bil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137" y="-16953"/>
            <a:ext cx="24444274" cy="13749906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Industrien i Sunnhordland står føre store endringar i samband med dei siste års omstilling, i tillegg til ei framtidig industriutvikling med hurtig teknologiskifte"/>
          <p:cNvSpPr txBox="1">
            <a:spLocks noGrp="1"/>
          </p:cNvSpPr>
          <p:nvPr>
            <p:ph type="subTitle" sz="quarter" idx="1"/>
          </p:nvPr>
        </p:nvSpPr>
        <p:spPr>
          <a:xfrm>
            <a:off x="529033" y="222912"/>
            <a:ext cx="9568627" cy="4326864"/>
          </a:xfrm>
          <a:prstGeom prst="rect">
            <a:avLst/>
          </a:prstGeom>
        </p:spPr>
        <p:txBody>
          <a:bodyPr anchor="ctr"/>
          <a:lstStyle>
            <a:lvl1pPr defTabSz="468272">
              <a:defRPr sz="4788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>
              <a:defRPr>
                <a:effectLst/>
              </a:defRPr>
            </a:pPr>
            <a:r>
              <a:t>Industrien i Sunnhordland står føre store endringar i samband med dei siste års omstilling, i tillegg til ei framtidig industriutvikling med hurtig teknologiskifte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Bilde" descr="Bil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605" y="-4278"/>
            <a:ext cx="24399210" cy="13724556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Utvikling av nytt og eksisterande næringsliv krever tidleg satsing…"/>
          <p:cNvSpPr txBox="1"/>
          <p:nvPr/>
        </p:nvSpPr>
        <p:spPr>
          <a:xfrm>
            <a:off x="491998" y="1603275"/>
            <a:ext cx="13068953" cy="6429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304800" indent="-304800" algn="l">
              <a:buSzPct val="100000"/>
              <a:buChar char="•"/>
              <a:defRPr sz="4600">
                <a:solidFill>
                  <a:srgbClr val="FFFFFF"/>
                </a:solidFill>
              </a:defRPr>
            </a:pPr>
            <a:r>
              <a:t>Utvikling av nytt og eksisterande næringsliv krever tidleg satsing </a:t>
            </a:r>
          </a:p>
          <a:p>
            <a:pPr marL="304800" indent="-304800" algn="l">
              <a:buSzPct val="100000"/>
              <a:buChar char="•"/>
              <a:defRPr sz="4600">
                <a:solidFill>
                  <a:srgbClr val="FFFFFF"/>
                </a:solidFill>
              </a:defRPr>
            </a:pPr>
            <a:r>
              <a:t>Auka fokus på mogelegheitar i og samanheng mellom yrkesfag og teknologi</a:t>
            </a:r>
          </a:p>
          <a:p>
            <a:pPr marL="304800" indent="-304800" algn="l">
              <a:buSzPct val="100000"/>
              <a:buChar char="•"/>
              <a:defRPr sz="4600">
                <a:solidFill>
                  <a:srgbClr val="FFFFFF"/>
                </a:solidFill>
              </a:defRPr>
            </a:pPr>
            <a:r>
              <a:t>Industrien og inkubatoren tett knytt til prosjektet og aktive deltakarar</a:t>
            </a:r>
          </a:p>
          <a:p>
            <a:pPr marL="304800" indent="-304800" algn="l">
              <a:buSzPct val="100000"/>
              <a:buChar char="•"/>
              <a:defRPr sz="4600">
                <a:solidFill>
                  <a:srgbClr val="FFFFFF"/>
                </a:solidFill>
              </a:defRPr>
            </a:pPr>
            <a:r>
              <a:t>Fokus på trivsel i skulen og på val av vidaregåande utdanning.</a:t>
            </a:r>
          </a:p>
          <a:p>
            <a:pPr marL="304800" indent="-304800" algn="l">
              <a:buSzPct val="100000"/>
              <a:buChar char="•"/>
              <a:defRPr sz="4600">
                <a:solidFill>
                  <a:srgbClr val="FFFFFF"/>
                </a:solidFill>
              </a:defRPr>
            </a:pPr>
            <a:r>
              <a:t>Fråfall i vidaregåande skule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Bilde" descr="Bil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260" y="-17584"/>
            <a:ext cx="24446520" cy="13751168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UngTekno"/>
          <p:cNvSpPr txBox="1"/>
          <p:nvPr/>
        </p:nvSpPr>
        <p:spPr>
          <a:xfrm>
            <a:off x="1318434" y="862118"/>
            <a:ext cx="7429882" cy="2114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13000">
                <a:solidFill>
                  <a:srgbClr val="FFFFFF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Ung</a:t>
            </a:r>
            <a:r>
              <a:t>Tekno</a:t>
            </a:r>
          </a:p>
        </p:txBody>
      </p:sp>
      <p:sp>
        <p:nvSpPr>
          <p:cNvPr id="130" name="UngTekno knyt teknologi og yrkesfag saman med entreprenørskap…"/>
          <p:cNvSpPr txBox="1"/>
          <p:nvPr/>
        </p:nvSpPr>
        <p:spPr>
          <a:xfrm>
            <a:off x="1333965" y="3392285"/>
            <a:ext cx="14336986" cy="6086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310242" indent="-310242" algn="l">
              <a:buSzPct val="100000"/>
              <a:buChar char="•"/>
              <a:defRPr sz="4300">
                <a:solidFill>
                  <a:srgbClr val="FFFFFF"/>
                </a:solidFill>
              </a:defRPr>
            </a:pPr>
            <a:r>
              <a:t>UngTekno knyt teknologi og yrkesfag saman med entreprenørskap</a:t>
            </a:r>
          </a:p>
          <a:p>
            <a:pPr marL="310242" indent="-310242" algn="l">
              <a:buSzPct val="100000"/>
              <a:buChar char="•"/>
              <a:defRPr sz="4300">
                <a:solidFill>
                  <a:srgbClr val="FFFFFF"/>
                </a:solidFill>
              </a:defRPr>
            </a:pPr>
            <a:r>
              <a:t>Prosjektet skal belyse samanhengen mellom teknologi og yrkesfag, kva kompetanse ein treng og korleis framtidas yrkesfagarbeidar er utradisjonell</a:t>
            </a:r>
          </a:p>
          <a:p>
            <a:pPr marL="310242" indent="-310242" algn="l">
              <a:buSzPct val="100000"/>
              <a:buChar char="•"/>
              <a:defRPr sz="4300">
                <a:solidFill>
                  <a:srgbClr val="FFFFFF"/>
                </a:solidFill>
              </a:defRPr>
            </a:pPr>
            <a:r>
              <a:t>9. klasse</a:t>
            </a:r>
          </a:p>
          <a:p>
            <a:pPr marL="310242" indent="-310242" algn="l">
              <a:buSzPct val="100000"/>
              <a:buChar char="•"/>
              <a:defRPr sz="4300">
                <a:solidFill>
                  <a:srgbClr val="FFFFFF"/>
                </a:solidFill>
              </a:defRPr>
            </a:pPr>
            <a:r>
              <a:t>Forretningsmodellering</a:t>
            </a:r>
          </a:p>
          <a:p>
            <a:pPr marL="310242" indent="-310242" algn="l">
              <a:buSzPct val="100000"/>
              <a:buChar char="•"/>
              <a:defRPr sz="4300">
                <a:solidFill>
                  <a:srgbClr val="FFFFFF"/>
                </a:solidFill>
              </a:defRPr>
            </a:pPr>
            <a:r>
              <a:t>Prosjektet vert gjennomført i tett samarbeid med lokalt næringsliv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Bilde" descr="Bil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7307" y="-60360"/>
            <a:ext cx="24598614" cy="13836720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Elevane gjennomfører TechCamp…"/>
          <p:cNvSpPr txBox="1"/>
          <p:nvPr/>
        </p:nvSpPr>
        <p:spPr>
          <a:xfrm>
            <a:off x="6122396" y="5428147"/>
            <a:ext cx="11415528" cy="3038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2542761" lvl="1" indent="-1590261" algn="l">
              <a:buSzPct val="100000"/>
              <a:buAutoNum type="arabicPeriod"/>
              <a:defRPr sz="3200"/>
            </a:pPr>
            <a:r>
              <a:t>Elevane gjennomfører TechCamp</a:t>
            </a:r>
            <a:br/>
            <a:endParaRPr/>
          </a:p>
          <a:p>
            <a:pPr marL="2542761" lvl="1" indent="-1590261" algn="l">
              <a:buSzPct val="100000"/>
              <a:buAutoNum type="arabicPeriod"/>
              <a:defRPr sz="3200"/>
            </a:pPr>
            <a:r>
              <a:t>Elevane jobber vidare med resultatet frå TechCamp. Fokus på forretningsmodellering, design av prototype og pitch. </a:t>
            </a:r>
            <a:br/>
            <a:r>
              <a:t>Dagen avsluttes med «Show &amp; tell» torg</a:t>
            </a:r>
          </a:p>
        </p:txBody>
      </p:sp>
      <p:sp>
        <p:nvSpPr>
          <p:cNvPr id="134" name="2 fasar på 2 dagar"/>
          <p:cNvSpPr txBox="1"/>
          <p:nvPr/>
        </p:nvSpPr>
        <p:spPr>
          <a:xfrm>
            <a:off x="6962214" y="3349453"/>
            <a:ext cx="10010688" cy="1362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8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2 fasar på 2 dagar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Bilde" descr="Bil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7307" y="-60360"/>
            <a:ext cx="24598614" cy="13836720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Arbeidsgruppa:…"/>
          <p:cNvSpPr txBox="1"/>
          <p:nvPr/>
        </p:nvSpPr>
        <p:spPr>
          <a:xfrm>
            <a:off x="7767618" y="2357356"/>
            <a:ext cx="11415528" cy="677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>
              <a:defRPr sz="4800" b="1">
                <a:latin typeface="Helvetica"/>
                <a:ea typeface="Helvetica"/>
                <a:cs typeface="Helvetica"/>
                <a:sym typeface="Helvetica"/>
              </a:defRPr>
            </a:pPr>
            <a:r>
              <a:t>Arbeidsgruppa:</a:t>
            </a:r>
          </a:p>
          <a:p>
            <a:pPr algn="l">
              <a:defRPr sz="4800"/>
            </a:pPr>
            <a:r>
              <a:t>Øyvind Kyvik - Kværner</a:t>
            </a:r>
          </a:p>
          <a:p>
            <a:pPr algn="l">
              <a:defRPr sz="4800"/>
            </a:pPr>
            <a:r>
              <a:t>Morten Bjelland - Leirvik AS</a:t>
            </a:r>
          </a:p>
          <a:p>
            <a:pPr algn="l">
              <a:defRPr sz="4800"/>
            </a:pPr>
            <a:r>
              <a:t>Anders Grov Nilsen - HVL</a:t>
            </a:r>
          </a:p>
          <a:p>
            <a:pPr algn="l">
              <a:defRPr sz="4800"/>
            </a:pPr>
            <a:r>
              <a:t>Anne Marie Meling - Bremnes Seashore</a:t>
            </a:r>
          </a:p>
          <a:p>
            <a:pPr algn="l">
              <a:defRPr sz="4800"/>
            </a:pPr>
            <a:r>
              <a:t>Nina Østensjø - Atheno</a:t>
            </a:r>
          </a:p>
          <a:p>
            <a:pPr algn="l">
              <a:defRPr sz="4800"/>
            </a:pPr>
            <a:endParaRPr/>
          </a:p>
          <a:p>
            <a:pPr algn="l">
              <a:defRPr sz="4800"/>
            </a:pPr>
            <a:r>
              <a:t>Stord kommune</a:t>
            </a:r>
          </a:p>
          <a:p>
            <a:pPr algn="l">
              <a:defRPr sz="4800"/>
            </a:pPr>
            <a:r>
              <a:t>Bømlo kommune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Bilde" descr="Bil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4731" y="-36411"/>
            <a:ext cx="24513462" cy="13788822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Mentor/bedrift"/>
          <p:cNvSpPr txBox="1"/>
          <p:nvPr/>
        </p:nvSpPr>
        <p:spPr>
          <a:xfrm>
            <a:off x="6824408" y="203757"/>
            <a:ext cx="10735184" cy="2077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Mentor/bedrift</a:t>
            </a:r>
          </a:p>
        </p:txBody>
      </p:sp>
      <p:sp>
        <p:nvSpPr>
          <p:cNvPr id="141" name="Kvar mentor jobber tett med ei gruppe elevar…"/>
          <p:cNvSpPr txBox="1"/>
          <p:nvPr/>
        </p:nvSpPr>
        <p:spPr>
          <a:xfrm>
            <a:off x="9938371" y="8374274"/>
            <a:ext cx="10859487" cy="441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marL="315310" indent="-315310" algn="l">
              <a:buSzPct val="100000"/>
              <a:buChar char="•"/>
              <a:defRPr sz="4000">
                <a:solidFill>
                  <a:srgbClr val="FFFFFF"/>
                </a:solidFill>
              </a:defRPr>
            </a:pPr>
            <a:r>
              <a:t>Kvar mentor jobber tett med ei gruppe elevar</a:t>
            </a:r>
          </a:p>
          <a:p>
            <a:pPr marL="315310" indent="-315310" algn="l">
              <a:buSzPct val="100000"/>
              <a:buChar char="•"/>
              <a:defRPr sz="4000">
                <a:solidFill>
                  <a:srgbClr val="FFFFFF"/>
                </a:solidFill>
              </a:defRPr>
            </a:pPr>
            <a:r>
              <a:t>Leverer problemstilling </a:t>
            </a:r>
          </a:p>
          <a:p>
            <a:pPr marL="315310" indent="-315310" algn="l">
              <a:buSzPct val="100000"/>
              <a:buChar char="•"/>
              <a:defRPr sz="4000">
                <a:solidFill>
                  <a:srgbClr val="FFFFFF"/>
                </a:solidFill>
              </a:defRPr>
            </a:pPr>
            <a:r>
              <a:t>Tilstades dag 1  </a:t>
            </a:r>
          </a:p>
          <a:p>
            <a:pPr marL="315310" indent="-315310" algn="l">
              <a:buSzPct val="100000"/>
              <a:buChar char="•"/>
              <a:defRPr sz="4000">
                <a:solidFill>
                  <a:srgbClr val="FFFFFF"/>
                </a:solidFill>
              </a:defRPr>
            </a:pPr>
            <a:r>
              <a:t>Dag 2 ute i bedrifta</a:t>
            </a:r>
          </a:p>
          <a:p>
            <a:pPr marL="315310" indent="-315310" algn="l">
              <a:buSzPct val="100000"/>
              <a:buChar char="•"/>
              <a:defRPr sz="4000">
                <a:solidFill>
                  <a:srgbClr val="FFFFFF"/>
                </a:solidFill>
              </a:defRPr>
            </a:pPr>
            <a:r>
              <a:t>Fagleg støtte, nettverk og engasjement</a:t>
            </a:r>
          </a:p>
          <a:p>
            <a:pPr marL="315310" indent="-315310" algn="l">
              <a:buSzPct val="100000"/>
              <a:buChar char="•"/>
              <a:defRPr sz="4000">
                <a:solidFill>
                  <a:srgbClr val="FFFFFF"/>
                </a:solidFill>
              </a:defRPr>
            </a:pPr>
            <a:r>
              <a:t>De får møte framtidas arbeidstakarar</a:t>
            </a:r>
          </a:p>
          <a:p>
            <a:pPr marL="315310" indent="-315310" algn="l">
              <a:buSzPct val="100000"/>
              <a:buChar char="•"/>
              <a:defRPr sz="4000">
                <a:solidFill>
                  <a:srgbClr val="FFFFFF"/>
                </a:solidFill>
              </a:defRPr>
            </a:pPr>
            <a:r>
              <a:t>Positiv omtale for bedrifta dykkar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9" b="3529"/>
          <a:stretch>
            <a:fillRect/>
          </a:stretch>
        </p:blipFill>
        <p:spPr>
          <a:xfrm rot="16200000">
            <a:off x="7641944" y="-2202145"/>
            <a:ext cx="8609576" cy="14225589"/>
          </a:xfr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553639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Plassholder for bilde 8"/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04" b="27304"/>
          <a:stretch>
            <a:fillRect/>
          </a:stretch>
        </p:blipFill>
        <p:spPr>
          <a:xfrm>
            <a:off x="2357120" y="892968"/>
            <a:ext cx="20157440" cy="12215814"/>
          </a:xfrm>
        </p:spPr>
      </p:pic>
    </p:spTree>
    <p:extLst>
      <p:ext uri="{BB962C8B-B14F-4D97-AF65-F5344CB8AC3E}">
        <p14:creationId xmlns:p14="http://schemas.microsoft.com/office/powerpoint/2010/main" val="63052621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4" r="27304"/>
          <a:stretch>
            <a:fillRect/>
          </a:stretch>
        </p:blipFill>
        <p:spPr>
          <a:xfrm rot="5400000">
            <a:off x="6621635" y="-3434811"/>
            <a:ext cx="11984436" cy="21102749"/>
          </a:xfr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5255790" y="13108782"/>
            <a:ext cx="14716126" cy="2000251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973078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2" b="9652"/>
          <a:stretch>
            <a:fillRect/>
          </a:stretch>
        </p:blipFill>
        <p:spPr>
          <a:xfrm>
            <a:off x="1686560" y="892968"/>
            <a:ext cx="21600160" cy="12050872"/>
          </a:xfr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200743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4" r="27304"/>
          <a:stretch>
            <a:fillRect/>
          </a:stretch>
        </p:blipFill>
        <p:spPr>
          <a:xfrm rot="5400000">
            <a:off x="6531689" y="-3036649"/>
            <a:ext cx="12052142" cy="20238720"/>
          </a:xfr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 flipV="1">
            <a:off x="4833937" y="11447860"/>
            <a:ext cx="14716126" cy="1008300"/>
          </a:xfrm>
        </p:spPr>
        <p:txBody>
          <a:bodyPr>
            <a:normAutofit fontScale="90000"/>
          </a:bodyPr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285039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78" b="32978"/>
          <a:stretch>
            <a:fillRect/>
          </a:stretch>
        </p:blipFill>
        <p:spPr>
          <a:xfrm>
            <a:off x="2682240" y="892968"/>
            <a:ext cx="19243040" cy="12215814"/>
          </a:xfr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73927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2" b="9652"/>
          <a:stretch>
            <a:fillRect/>
          </a:stretch>
        </p:blipFill>
        <p:spPr>
          <a:xfrm>
            <a:off x="1808480" y="892968"/>
            <a:ext cx="21376640" cy="12010232"/>
          </a:xfr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063744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78" b="32978"/>
          <a:stretch>
            <a:fillRect/>
          </a:stretch>
        </p:blipFill>
        <p:spPr>
          <a:xfrm>
            <a:off x="2214880" y="892968"/>
            <a:ext cx="19832320" cy="11949272"/>
          </a:xfr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496611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4" r="27304"/>
          <a:stretch>
            <a:fillRect/>
          </a:stretch>
        </p:blipFill>
        <p:spPr>
          <a:xfrm rot="5400000">
            <a:off x="6359208" y="-3109912"/>
            <a:ext cx="11848464" cy="19852640"/>
          </a:xfr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811083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4" r="27304"/>
          <a:stretch>
            <a:fillRect/>
          </a:stretch>
        </p:blipFill>
        <p:spPr>
          <a:xfrm rot="5400000">
            <a:off x="6298248" y="-2459672"/>
            <a:ext cx="11848464" cy="18552160"/>
          </a:xfr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7463804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187</Words>
  <Application>Microsoft Office PowerPoint</Application>
  <PresentationFormat>Egendefinert</PresentationFormat>
  <Paragraphs>33</Paragraphs>
  <Slides>17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3" baseType="lpstr">
      <vt:lpstr>Helvetica</vt:lpstr>
      <vt:lpstr>Helvetica Light</vt:lpstr>
      <vt:lpstr>Helvetica Neue</vt:lpstr>
      <vt:lpstr>Helvetica Neue Light</vt:lpstr>
      <vt:lpstr>Helvetica Neue Thin</vt:lpstr>
      <vt:lpstr>White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Anne-Grete</dc:creator>
  <cp:lastModifiedBy>Anne-Grete</cp:lastModifiedBy>
  <cp:revision>4</cp:revision>
  <dcterms:modified xsi:type="dcterms:W3CDTF">2019-01-23T11:48:37Z</dcterms:modified>
</cp:coreProperties>
</file>